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1E27CF-6B0F-4F58-B26F-73F7C8887A6C}" v="9" dt="2023-12-19T17:20:24.1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 Radaelli" userId="S::anna.radaelli@hvc.nl::8937faa3-f864-4cae-8d3f-8290b55ecce3" providerId="AD" clId="Web-{1814B9E6-CFD7-48B8-9DFF-C47368D79009}"/>
    <pc:docChg chg="addSld modSld">
      <pc:chgData name="Anna Radaelli" userId="S::anna.radaelli@hvc.nl::8937faa3-f864-4cae-8d3f-8290b55ecce3" providerId="AD" clId="Web-{1814B9E6-CFD7-48B8-9DFF-C47368D79009}" dt="2023-12-15T11:48:02.798" v="233" actId="20577"/>
      <pc:docMkLst>
        <pc:docMk/>
      </pc:docMkLst>
      <pc:sldChg chg="addSp modSp mod setBg">
        <pc:chgData name="Anna Radaelli" userId="S::anna.radaelli@hvc.nl::8937faa3-f864-4cae-8d3f-8290b55ecce3" providerId="AD" clId="Web-{1814B9E6-CFD7-48B8-9DFF-C47368D79009}" dt="2023-12-15T11:31:32.026" v="19" actId="20577"/>
        <pc:sldMkLst>
          <pc:docMk/>
          <pc:sldMk cId="3351439039" sldId="256"/>
        </pc:sldMkLst>
        <pc:spChg chg="mod">
          <ac:chgData name="Anna Radaelli" userId="S::anna.radaelli@hvc.nl::8937faa3-f864-4cae-8d3f-8290b55ecce3" providerId="AD" clId="Web-{1814B9E6-CFD7-48B8-9DFF-C47368D79009}" dt="2023-12-15T11:31:14.775" v="13" actId="20577"/>
          <ac:spMkLst>
            <pc:docMk/>
            <pc:sldMk cId="3351439039" sldId="256"/>
            <ac:spMk id="2" creationId="{00000000-0000-0000-0000-000000000000}"/>
          </ac:spMkLst>
        </pc:spChg>
        <pc:spChg chg="mod">
          <ac:chgData name="Anna Radaelli" userId="S::anna.radaelli@hvc.nl::8937faa3-f864-4cae-8d3f-8290b55ecce3" providerId="AD" clId="Web-{1814B9E6-CFD7-48B8-9DFF-C47368D79009}" dt="2023-12-15T11:31:32.026" v="19" actId="20577"/>
          <ac:spMkLst>
            <pc:docMk/>
            <pc:sldMk cId="3351439039" sldId="256"/>
            <ac:spMk id="3" creationId="{00000000-0000-0000-0000-000000000000}"/>
          </ac:spMkLst>
        </pc:spChg>
        <pc:spChg chg="add">
          <ac:chgData name="Anna Radaelli" userId="S::anna.radaelli@hvc.nl::8937faa3-f864-4cae-8d3f-8290b55ecce3" providerId="AD" clId="Web-{1814B9E6-CFD7-48B8-9DFF-C47368D79009}" dt="2023-12-15T11:30:44.336" v="8"/>
          <ac:spMkLst>
            <pc:docMk/>
            <pc:sldMk cId="3351439039" sldId="256"/>
            <ac:spMk id="8" creationId="{0E30439A-8A5B-46EC-8283-9B6B031D40D0}"/>
          </ac:spMkLst>
        </pc:spChg>
        <pc:spChg chg="add">
          <ac:chgData name="Anna Radaelli" userId="S::anna.radaelli@hvc.nl::8937faa3-f864-4cae-8d3f-8290b55ecce3" providerId="AD" clId="Web-{1814B9E6-CFD7-48B8-9DFF-C47368D79009}" dt="2023-12-15T11:30:44.336" v="8"/>
          <ac:spMkLst>
            <pc:docMk/>
            <pc:sldMk cId="3351439039" sldId="256"/>
            <ac:spMk id="10" creationId="{5CEAD642-85CF-4750-8432-7C80C901F001}"/>
          </ac:spMkLst>
        </pc:spChg>
        <pc:spChg chg="add">
          <ac:chgData name="Anna Radaelli" userId="S::anna.radaelli@hvc.nl::8937faa3-f864-4cae-8d3f-8290b55ecce3" providerId="AD" clId="Web-{1814B9E6-CFD7-48B8-9DFF-C47368D79009}" dt="2023-12-15T11:30:44.336" v="8"/>
          <ac:spMkLst>
            <pc:docMk/>
            <pc:sldMk cId="3351439039" sldId="256"/>
            <ac:spMk id="12" creationId="{FA33EEAE-15D5-4119-8C1E-89D943F911EF}"/>
          </ac:spMkLst>
        </pc:spChg>
        <pc:spChg chg="add">
          <ac:chgData name="Anna Radaelli" userId="S::anna.radaelli@hvc.nl::8937faa3-f864-4cae-8d3f-8290b55ecce3" providerId="AD" clId="Web-{1814B9E6-CFD7-48B8-9DFF-C47368D79009}" dt="2023-12-15T11:30:44.336" v="8"/>
          <ac:spMkLst>
            <pc:docMk/>
            <pc:sldMk cId="3351439039" sldId="256"/>
            <ac:spMk id="14" creationId="{730D8B3B-9B80-4025-B934-26DC7D7CD231}"/>
          </ac:spMkLst>
        </pc:spChg>
        <pc:spChg chg="add">
          <ac:chgData name="Anna Radaelli" userId="S::anna.radaelli@hvc.nl::8937faa3-f864-4cae-8d3f-8290b55ecce3" providerId="AD" clId="Web-{1814B9E6-CFD7-48B8-9DFF-C47368D79009}" dt="2023-12-15T11:30:44.336" v="8"/>
          <ac:spMkLst>
            <pc:docMk/>
            <pc:sldMk cId="3351439039" sldId="256"/>
            <ac:spMk id="16" creationId="{B5A1B09C-1565-46F8-B70F-621C5EB48A09}"/>
          </ac:spMkLst>
        </pc:spChg>
        <pc:spChg chg="add">
          <ac:chgData name="Anna Radaelli" userId="S::anna.radaelli@hvc.nl::8937faa3-f864-4cae-8d3f-8290b55ecce3" providerId="AD" clId="Web-{1814B9E6-CFD7-48B8-9DFF-C47368D79009}" dt="2023-12-15T11:30:44.336" v="8"/>
          <ac:spMkLst>
            <pc:docMk/>
            <pc:sldMk cId="3351439039" sldId="256"/>
            <ac:spMk id="18" creationId="{8C516CC8-80AC-446C-A56E-9F54B7210402}"/>
          </ac:spMkLst>
        </pc:spChg>
        <pc:spChg chg="add">
          <ac:chgData name="Anna Radaelli" userId="S::anna.radaelli@hvc.nl::8937faa3-f864-4cae-8d3f-8290b55ecce3" providerId="AD" clId="Web-{1814B9E6-CFD7-48B8-9DFF-C47368D79009}" dt="2023-12-15T11:30:44.336" v="8"/>
          <ac:spMkLst>
            <pc:docMk/>
            <pc:sldMk cId="3351439039" sldId="256"/>
            <ac:spMk id="20" creationId="{53947E58-F088-49F1-A3D1-DEA690192E84}"/>
          </ac:spMkLst>
        </pc:spChg>
      </pc:sldChg>
      <pc:sldChg chg="addSp delSp modSp new mod setBg">
        <pc:chgData name="Anna Radaelli" userId="S::anna.radaelli@hvc.nl::8937faa3-f864-4cae-8d3f-8290b55ecce3" providerId="AD" clId="Web-{1814B9E6-CFD7-48B8-9DFF-C47368D79009}" dt="2023-12-15T11:38:18.447" v="115" actId="1076"/>
        <pc:sldMkLst>
          <pc:docMk/>
          <pc:sldMk cId="605785635" sldId="257"/>
        </pc:sldMkLst>
        <pc:spChg chg="mod">
          <ac:chgData name="Anna Radaelli" userId="S::anna.radaelli@hvc.nl::8937faa3-f864-4cae-8d3f-8290b55ecce3" providerId="AD" clId="Web-{1814B9E6-CFD7-48B8-9DFF-C47368D79009}" dt="2023-12-15T11:32:59.826" v="38" actId="1076"/>
          <ac:spMkLst>
            <pc:docMk/>
            <pc:sldMk cId="605785635" sldId="257"/>
            <ac:spMk id="2" creationId="{35E4D662-5A8C-807C-B367-E40AFAD4D45E}"/>
          </ac:spMkLst>
        </pc:spChg>
        <pc:spChg chg="del">
          <ac:chgData name="Anna Radaelli" userId="S::anna.radaelli@hvc.nl::8937faa3-f864-4cae-8d3f-8290b55ecce3" providerId="AD" clId="Web-{1814B9E6-CFD7-48B8-9DFF-C47368D79009}" dt="2023-12-15T11:30:38.961" v="7"/>
          <ac:spMkLst>
            <pc:docMk/>
            <pc:sldMk cId="605785635" sldId="257"/>
            <ac:spMk id="3" creationId="{D8FC26FA-7F15-D079-CD1B-F37C80E0DF54}"/>
          </ac:spMkLst>
        </pc:spChg>
        <pc:spChg chg="add del mod">
          <ac:chgData name="Anna Radaelli" userId="S::anna.radaelli@hvc.nl::8937faa3-f864-4cae-8d3f-8290b55ecce3" providerId="AD" clId="Web-{1814B9E6-CFD7-48B8-9DFF-C47368D79009}" dt="2023-12-15T11:38:18.447" v="115" actId="1076"/>
          <ac:spMkLst>
            <pc:docMk/>
            <pc:sldMk cId="605785635" sldId="257"/>
            <ac:spMk id="4" creationId="{011EB0A5-F584-240B-D5D7-B470988B1A88}"/>
          </ac:spMkLst>
        </pc:spChg>
        <pc:spChg chg="add">
          <ac:chgData name="Anna Radaelli" userId="S::anna.radaelli@hvc.nl::8937faa3-f864-4cae-8d3f-8290b55ecce3" providerId="AD" clId="Web-{1814B9E6-CFD7-48B8-9DFF-C47368D79009}" dt="2023-12-15T11:30:38.961" v="7"/>
          <ac:spMkLst>
            <pc:docMk/>
            <pc:sldMk cId="605785635" sldId="257"/>
            <ac:spMk id="8" creationId="{577D6B2E-37A3-429E-A37C-F30ED6487282}"/>
          </ac:spMkLst>
        </pc:spChg>
        <pc:spChg chg="add">
          <ac:chgData name="Anna Radaelli" userId="S::anna.radaelli@hvc.nl::8937faa3-f864-4cae-8d3f-8290b55ecce3" providerId="AD" clId="Web-{1814B9E6-CFD7-48B8-9DFF-C47368D79009}" dt="2023-12-15T11:30:38.961" v="7"/>
          <ac:spMkLst>
            <pc:docMk/>
            <pc:sldMk cId="605785635" sldId="257"/>
            <ac:spMk id="10" creationId="{5CEAD642-85CF-4750-8432-7C80C901F001}"/>
          </ac:spMkLst>
        </pc:spChg>
        <pc:spChg chg="add">
          <ac:chgData name="Anna Radaelli" userId="S::anna.radaelli@hvc.nl::8937faa3-f864-4cae-8d3f-8290b55ecce3" providerId="AD" clId="Web-{1814B9E6-CFD7-48B8-9DFF-C47368D79009}" dt="2023-12-15T11:30:38.961" v="7"/>
          <ac:spMkLst>
            <pc:docMk/>
            <pc:sldMk cId="605785635" sldId="257"/>
            <ac:spMk id="12" creationId="{FA33EEAE-15D5-4119-8C1E-89D943F911EF}"/>
          </ac:spMkLst>
        </pc:spChg>
        <pc:spChg chg="add">
          <ac:chgData name="Anna Radaelli" userId="S::anna.radaelli@hvc.nl::8937faa3-f864-4cae-8d3f-8290b55ecce3" providerId="AD" clId="Web-{1814B9E6-CFD7-48B8-9DFF-C47368D79009}" dt="2023-12-15T11:30:38.961" v="7"/>
          <ac:spMkLst>
            <pc:docMk/>
            <pc:sldMk cId="605785635" sldId="257"/>
            <ac:spMk id="14" creationId="{730D8B3B-9B80-4025-B934-26DC7D7CD231}"/>
          </ac:spMkLst>
        </pc:spChg>
        <pc:spChg chg="add">
          <ac:chgData name="Anna Radaelli" userId="S::anna.radaelli@hvc.nl::8937faa3-f864-4cae-8d3f-8290b55ecce3" providerId="AD" clId="Web-{1814B9E6-CFD7-48B8-9DFF-C47368D79009}" dt="2023-12-15T11:30:38.961" v="7"/>
          <ac:spMkLst>
            <pc:docMk/>
            <pc:sldMk cId="605785635" sldId="257"/>
            <ac:spMk id="16" creationId="{1064D5D5-227B-4F66-9AEA-46F570E793BD}"/>
          </ac:spMkLst>
        </pc:spChg>
        <pc:spChg chg="add">
          <ac:chgData name="Anna Radaelli" userId="S::anna.radaelli@hvc.nl::8937faa3-f864-4cae-8d3f-8290b55ecce3" providerId="AD" clId="Web-{1814B9E6-CFD7-48B8-9DFF-C47368D79009}" dt="2023-12-15T11:30:38.961" v="7"/>
          <ac:spMkLst>
            <pc:docMk/>
            <pc:sldMk cId="605785635" sldId="257"/>
            <ac:spMk id="18" creationId="{646B67A4-D328-4747-A82B-65E84FA46368}"/>
          </ac:spMkLst>
        </pc:spChg>
        <pc:spChg chg="add">
          <ac:chgData name="Anna Radaelli" userId="S::anna.radaelli@hvc.nl::8937faa3-f864-4cae-8d3f-8290b55ecce3" providerId="AD" clId="Web-{1814B9E6-CFD7-48B8-9DFF-C47368D79009}" dt="2023-12-15T11:30:38.961" v="7"/>
          <ac:spMkLst>
            <pc:docMk/>
            <pc:sldMk cId="605785635" sldId="257"/>
            <ac:spMk id="20" creationId="{B5A1B09C-1565-46F8-B70F-621C5EB48A09}"/>
          </ac:spMkLst>
        </pc:spChg>
        <pc:spChg chg="add">
          <ac:chgData name="Anna Radaelli" userId="S::anna.radaelli@hvc.nl::8937faa3-f864-4cae-8d3f-8290b55ecce3" providerId="AD" clId="Web-{1814B9E6-CFD7-48B8-9DFF-C47368D79009}" dt="2023-12-15T11:30:38.961" v="7"/>
          <ac:spMkLst>
            <pc:docMk/>
            <pc:sldMk cId="605785635" sldId="257"/>
            <ac:spMk id="22" creationId="{8C516CC8-80AC-446C-A56E-9F54B7210402}"/>
          </ac:spMkLst>
        </pc:spChg>
      </pc:sldChg>
      <pc:sldChg chg="addSp delSp modSp new mod setBg">
        <pc:chgData name="Anna Radaelli" userId="S::anna.radaelli@hvc.nl::8937faa3-f864-4cae-8d3f-8290b55ecce3" providerId="AD" clId="Web-{1814B9E6-CFD7-48B8-9DFF-C47368D79009}" dt="2023-12-15T11:38:25.760" v="116" actId="1076"/>
        <pc:sldMkLst>
          <pc:docMk/>
          <pc:sldMk cId="1202127194" sldId="258"/>
        </pc:sldMkLst>
        <pc:spChg chg="mod">
          <ac:chgData name="Anna Radaelli" userId="S::anna.radaelli@hvc.nl::8937faa3-f864-4cae-8d3f-8290b55ecce3" providerId="AD" clId="Web-{1814B9E6-CFD7-48B8-9DFF-C47368D79009}" dt="2023-12-15T11:36:17.599" v="83" actId="1076"/>
          <ac:spMkLst>
            <pc:docMk/>
            <pc:sldMk cId="1202127194" sldId="258"/>
            <ac:spMk id="2" creationId="{4A44EA2B-BA80-1316-6AAB-FF664FB65F4A}"/>
          </ac:spMkLst>
        </pc:spChg>
        <pc:spChg chg="del">
          <ac:chgData name="Anna Radaelli" userId="S::anna.radaelli@hvc.nl::8937faa3-f864-4cae-8d3f-8290b55ecce3" providerId="AD" clId="Web-{1814B9E6-CFD7-48B8-9DFF-C47368D79009}" dt="2023-12-15T11:35:28.409" v="75"/>
          <ac:spMkLst>
            <pc:docMk/>
            <pc:sldMk cId="1202127194" sldId="258"/>
            <ac:spMk id="3" creationId="{715DCD8C-A91F-6C13-9766-E3084D284FE4}"/>
          </ac:spMkLst>
        </pc:spChg>
        <pc:spChg chg="add mod">
          <ac:chgData name="Anna Radaelli" userId="S::anna.radaelli@hvc.nl::8937faa3-f864-4cae-8d3f-8290b55ecce3" providerId="AD" clId="Web-{1814B9E6-CFD7-48B8-9DFF-C47368D79009}" dt="2023-12-15T11:38:25.760" v="116" actId="1076"/>
          <ac:spMkLst>
            <pc:docMk/>
            <pc:sldMk cId="1202127194" sldId="258"/>
            <ac:spMk id="4" creationId="{5E803179-C34A-3016-92A1-467753308740}"/>
          </ac:spMkLst>
        </pc:spChg>
        <pc:spChg chg="add">
          <ac:chgData name="Anna Radaelli" userId="S::anna.radaelli@hvc.nl::8937faa3-f864-4cae-8d3f-8290b55ecce3" providerId="AD" clId="Web-{1814B9E6-CFD7-48B8-9DFF-C47368D79009}" dt="2023-12-15T11:35:28.409" v="75"/>
          <ac:spMkLst>
            <pc:docMk/>
            <pc:sldMk cId="1202127194" sldId="258"/>
            <ac:spMk id="8" creationId="{8C790BE2-4E4F-4AAF-81A2-4A6F4885EBE6}"/>
          </ac:spMkLst>
        </pc:spChg>
        <pc:spChg chg="add">
          <ac:chgData name="Anna Radaelli" userId="S::anna.radaelli@hvc.nl::8937faa3-f864-4cae-8d3f-8290b55ecce3" providerId="AD" clId="Web-{1814B9E6-CFD7-48B8-9DFF-C47368D79009}" dt="2023-12-15T11:35:28.409" v="75"/>
          <ac:spMkLst>
            <pc:docMk/>
            <pc:sldMk cId="1202127194" sldId="258"/>
            <ac:spMk id="10" creationId="{D28B54C3-B57B-472A-B96E-1FCB67093DC2}"/>
          </ac:spMkLst>
        </pc:spChg>
        <pc:spChg chg="add">
          <ac:chgData name="Anna Radaelli" userId="S::anna.radaelli@hvc.nl::8937faa3-f864-4cae-8d3f-8290b55ecce3" providerId="AD" clId="Web-{1814B9E6-CFD7-48B8-9DFF-C47368D79009}" dt="2023-12-15T11:35:28.409" v="75"/>
          <ac:spMkLst>
            <pc:docMk/>
            <pc:sldMk cId="1202127194" sldId="258"/>
            <ac:spMk id="12" creationId="{7DB3C429-F8DA-49B9-AF84-21996FCF78B5}"/>
          </ac:spMkLst>
        </pc:spChg>
        <pc:spChg chg="add">
          <ac:chgData name="Anna Radaelli" userId="S::anna.radaelli@hvc.nl::8937faa3-f864-4cae-8d3f-8290b55ecce3" providerId="AD" clId="Web-{1814B9E6-CFD7-48B8-9DFF-C47368D79009}" dt="2023-12-15T11:35:28.409" v="75"/>
          <ac:spMkLst>
            <pc:docMk/>
            <pc:sldMk cId="1202127194" sldId="258"/>
            <ac:spMk id="14" creationId="{E12088DD-B1AD-40E0-8B86-1D87A2CCD9BE}"/>
          </ac:spMkLst>
        </pc:spChg>
        <pc:spChg chg="add">
          <ac:chgData name="Anna Radaelli" userId="S::anna.radaelli@hvc.nl::8937faa3-f864-4cae-8d3f-8290b55ecce3" providerId="AD" clId="Web-{1814B9E6-CFD7-48B8-9DFF-C47368D79009}" dt="2023-12-15T11:35:28.409" v="75"/>
          <ac:spMkLst>
            <pc:docMk/>
            <pc:sldMk cId="1202127194" sldId="258"/>
            <ac:spMk id="16" creationId="{C4C9F2B0-1044-46EB-8AEB-C3BFFDE6C2CC}"/>
          </ac:spMkLst>
        </pc:spChg>
        <pc:spChg chg="add">
          <ac:chgData name="Anna Radaelli" userId="S::anna.radaelli@hvc.nl::8937faa3-f864-4cae-8d3f-8290b55ecce3" providerId="AD" clId="Web-{1814B9E6-CFD7-48B8-9DFF-C47368D79009}" dt="2023-12-15T11:35:28.409" v="75"/>
          <ac:spMkLst>
            <pc:docMk/>
            <pc:sldMk cId="1202127194" sldId="258"/>
            <ac:spMk id="18" creationId="{0C395952-4E26-45A2-8756-2ADFD6E53C6E}"/>
          </ac:spMkLst>
        </pc:spChg>
        <pc:spChg chg="add">
          <ac:chgData name="Anna Radaelli" userId="S::anna.radaelli@hvc.nl::8937faa3-f864-4cae-8d3f-8290b55ecce3" providerId="AD" clId="Web-{1814B9E6-CFD7-48B8-9DFF-C47368D79009}" dt="2023-12-15T11:35:28.409" v="75"/>
          <ac:spMkLst>
            <pc:docMk/>
            <pc:sldMk cId="1202127194" sldId="258"/>
            <ac:spMk id="20" creationId="{4734BADF-9461-4621-B112-2D7BABEA7DD0}"/>
          </ac:spMkLst>
        </pc:spChg>
      </pc:sldChg>
      <pc:sldChg chg="addSp delSp modSp new mod setBg">
        <pc:chgData name="Anna Radaelli" userId="S::anna.radaelli@hvc.nl::8937faa3-f864-4cae-8d3f-8290b55ecce3" providerId="AD" clId="Web-{1814B9E6-CFD7-48B8-9DFF-C47368D79009}" dt="2023-12-15T11:42:29.347" v="157" actId="1076"/>
        <pc:sldMkLst>
          <pc:docMk/>
          <pc:sldMk cId="435843855" sldId="259"/>
        </pc:sldMkLst>
        <pc:spChg chg="mod">
          <ac:chgData name="Anna Radaelli" userId="S::anna.radaelli@hvc.nl::8937faa3-f864-4cae-8d3f-8290b55ecce3" providerId="AD" clId="Web-{1814B9E6-CFD7-48B8-9DFF-C47368D79009}" dt="2023-12-15T11:40:46.500" v="130" actId="1076"/>
          <ac:spMkLst>
            <pc:docMk/>
            <pc:sldMk cId="435843855" sldId="259"/>
            <ac:spMk id="2" creationId="{270C640C-C473-8B4B-7A60-F99EE1685254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6.792" v="122"/>
          <ac:spMkLst>
            <pc:docMk/>
            <pc:sldMk cId="435843855" sldId="259"/>
            <ac:spMk id="3" creationId="{5EB49197-0567-6478-737E-60D8C4EB0915}"/>
          </ac:spMkLst>
        </pc:spChg>
        <pc:spChg chg="add mod">
          <ac:chgData name="Anna Radaelli" userId="S::anna.radaelli@hvc.nl::8937faa3-f864-4cae-8d3f-8290b55ecce3" providerId="AD" clId="Web-{1814B9E6-CFD7-48B8-9DFF-C47368D79009}" dt="2023-12-15T11:42:29.347" v="157" actId="1076"/>
          <ac:spMkLst>
            <pc:docMk/>
            <pc:sldMk cId="435843855" sldId="259"/>
            <ac:spMk id="4" creationId="{5F0E3847-A1B7-4967-482E-C343F6A222C9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2.448" v="119"/>
          <ac:spMkLst>
            <pc:docMk/>
            <pc:sldMk cId="435843855" sldId="259"/>
            <ac:spMk id="8" creationId="{0E30439A-8A5B-46EC-8283-9B6B031D40D0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2.448" v="119"/>
          <ac:spMkLst>
            <pc:docMk/>
            <pc:sldMk cId="435843855" sldId="259"/>
            <ac:spMk id="10" creationId="{5CEAD642-85CF-4750-8432-7C80C901F001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2.448" v="119"/>
          <ac:spMkLst>
            <pc:docMk/>
            <pc:sldMk cId="435843855" sldId="259"/>
            <ac:spMk id="12" creationId="{FA33EEAE-15D5-4119-8C1E-89D943F911EF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2.448" v="119"/>
          <ac:spMkLst>
            <pc:docMk/>
            <pc:sldMk cId="435843855" sldId="259"/>
            <ac:spMk id="14" creationId="{730D8B3B-9B80-4025-B934-26DC7D7CD231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2.448" v="119"/>
          <ac:spMkLst>
            <pc:docMk/>
            <pc:sldMk cId="435843855" sldId="259"/>
            <ac:spMk id="16" creationId="{B5A1B09C-1565-46F8-B70F-621C5EB48A09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2.448" v="119"/>
          <ac:spMkLst>
            <pc:docMk/>
            <pc:sldMk cId="435843855" sldId="259"/>
            <ac:spMk id="18" creationId="{8C516CC8-80AC-446C-A56E-9F54B7210402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2.448" v="119"/>
          <ac:spMkLst>
            <pc:docMk/>
            <pc:sldMk cId="435843855" sldId="259"/>
            <ac:spMk id="20" creationId="{53947E58-F088-49F1-A3D1-DEA690192E84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6.776" v="121"/>
          <ac:spMkLst>
            <pc:docMk/>
            <pc:sldMk cId="435843855" sldId="259"/>
            <ac:spMk id="22" creationId="{8C790BE2-4E4F-4AAF-81A2-4A6F4885EBE6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6.776" v="121"/>
          <ac:spMkLst>
            <pc:docMk/>
            <pc:sldMk cId="435843855" sldId="259"/>
            <ac:spMk id="23" creationId="{D28B54C3-B57B-472A-B96E-1FCB67093DC2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6.776" v="121"/>
          <ac:spMkLst>
            <pc:docMk/>
            <pc:sldMk cId="435843855" sldId="259"/>
            <ac:spMk id="24" creationId="{7DB3C429-F8DA-49B9-AF84-21996FCF78B5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6.776" v="121"/>
          <ac:spMkLst>
            <pc:docMk/>
            <pc:sldMk cId="435843855" sldId="259"/>
            <ac:spMk id="25" creationId="{E12088DD-B1AD-40E0-8B86-1D87A2CCD9BE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6.776" v="121"/>
          <ac:spMkLst>
            <pc:docMk/>
            <pc:sldMk cId="435843855" sldId="259"/>
            <ac:spMk id="26" creationId="{C4C9F2B0-1044-46EB-8AEB-C3BFFDE6C2CC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6.776" v="121"/>
          <ac:spMkLst>
            <pc:docMk/>
            <pc:sldMk cId="435843855" sldId="259"/>
            <ac:spMk id="27" creationId="{0C395952-4E26-45A2-8756-2ADFD6E53C6E}"/>
          </ac:spMkLst>
        </pc:spChg>
        <pc:spChg chg="add del">
          <ac:chgData name="Anna Radaelli" userId="S::anna.radaelli@hvc.nl::8937faa3-f864-4cae-8d3f-8290b55ecce3" providerId="AD" clId="Web-{1814B9E6-CFD7-48B8-9DFF-C47368D79009}" dt="2023-12-15T11:38:46.776" v="121"/>
          <ac:spMkLst>
            <pc:docMk/>
            <pc:sldMk cId="435843855" sldId="259"/>
            <ac:spMk id="28" creationId="{4734BADF-9461-4621-B112-2D7BABEA7DD0}"/>
          </ac:spMkLst>
        </pc:spChg>
        <pc:spChg chg="add">
          <ac:chgData name="Anna Radaelli" userId="S::anna.radaelli@hvc.nl::8937faa3-f864-4cae-8d3f-8290b55ecce3" providerId="AD" clId="Web-{1814B9E6-CFD7-48B8-9DFF-C47368D79009}" dt="2023-12-15T11:38:46.792" v="122"/>
          <ac:spMkLst>
            <pc:docMk/>
            <pc:sldMk cId="435843855" sldId="259"/>
            <ac:spMk id="30" creationId="{0E30439A-8A5B-46EC-8283-9B6B031D40D0}"/>
          </ac:spMkLst>
        </pc:spChg>
        <pc:spChg chg="add">
          <ac:chgData name="Anna Radaelli" userId="S::anna.radaelli@hvc.nl::8937faa3-f864-4cae-8d3f-8290b55ecce3" providerId="AD" clId="Web-{1814B9E6-CFD7-48B8-9DFF-C47368D79009}" dt="2023-12-15T11:38:46.792" v="122"/>
          <ac:spMkLst>
            <pc:docMk/>
            <pc:sldMk cId="435843855" sldId="259"/>
            <ac:spMk id="31" creationId="{5CEAD642-85CF-4750-8432-7C80C901F001}"/>
          </ac:spMkLst>
        </pc:spChg>
        <pc:spChg chg="add">
          <ac:chgData name="Anna Radaelli" userId="S::anna.radaelli@hvc.nl::8937faa3-f864-4cae-8d3f-8290b55ecce3" providerId="AD" clId="Web-{1814B9E6-CFD7-48B8-9DFF-C47368D79009}" dt="2023-12-15T11:38:46.792" v="122"/>
          <ac:spMkLst>
            <pc:docMk/>
            <pc:sldMk cId="435843855" sldId="259"/>
            <ac:spMk id="32" creationId="{FA33EEAE-15D5-4119-8C1E-89D943F911EF}"/>
          </ac:spMkLst>
        </pc:spChg>
        <pc:spChg chg="add">
          <ac:chgData name="Anna Radaelli" userId="S::anna.radaelli@hvc.nl::8937faa3-f864-4cae-8d3f-8290b55ecce3" providerId="AD" clId="Web-{1814B9E6-CFD7-48B8-9DFF-C47368D79009}" dt="2023-12-15T11:38:46.792" v="122"/>
          <ac:spMkLst>
            <pc:docMk/>
            <pc:sldMk cId="435843855" sldId="259"/>
            <ac:spMk id="33" creationId="{730D8B3B-9B80-4025-B934-26DC7D7CD231}"/>
          </ac:spMkLst>
        </pc:spChg>
        <pc:spChg chg="add">
          <ac:chgData name="Anna Radaelli" userId="S::anna.radaelli@hvc.nl::8937faa3-f864-4cae-8d3f-8290b55ecce3" providerId="AD" clId="Web-{1814B9E6-CFD7-48B8-9DFF-C47368D79009}" dt="2023-12-15T11:38:46.792" v="122"/>
          <ac:spMkLst>
            <pc:docMk/>
            <pc:sldMk cId="435843855" sldId="259"/>
            <ac:spMk id="34" creationId="{B5A1B09C-1565-46F8-B70F-621C5EB48A09}"/>
          </ac:spMkLst>
        </pc:spChg>
        <pc:spChg chg="add">
          <ac:chgData name="Anna Radaelli" userId="S::anna.radaelli@hvc.nl::8937faa3-f864-4cae-8d3f-8290b55ecce3" providerId="AD" clId="Web-{1814B9E6-CFD7-48B8-9DFF-C47368D79009}" dt="2023-12-15T11:38:46.792" v="122"/>
          <ac:spMkLst>
            <pc:docMk/>
            <pc:sldMk cId="435843855" sldId="259"/>
            <ac:spMk id="35" creationId="{8C516CC8-80AC-446C-A56E-9F54B7210402}"/>
          </ac:spMkLst>
        </pc:spChg>
        <pc:spChg chg="add">
          <ac:chgData name="Anna Radaelli" userId="S::anna.radaelli@hvc.nl::8937faa3-f864-4cae-8d3f-8290b55ecce3" providerId="AD" clId="Web-{1814B9E6-CFD7-48B8-9DFF-C47368D79009}" dt="2023-12-15T11:38:46.792" v="122"/>
          <ac:spMkLst>
            <pc:docMk/>
            <pc:sldMk cId="435843855" sldId="259"/>
            <ac:spMk id="36" creationId="{53947E58-F088-49F1-A3D1-DEA690192E84}"/>
          </ac:spMkLst>
        </pc:spChg>
      </pc:sldChg>
      <pc:sldChg chg="addSp delSp modSp new mod setBg">
        <pc:chgData name="Anna Radaelli" userId="S::anna.radaelli@hvc.nl::8937faa3-f864-4cae-8d3f-8290b55ecce3" providerId="AD" clId="Web-{1814B9E6-CFD7-48B8-9DFF-C47368D79009}" dt="2023-12-15T11:44:26.492" v="199" actId="1076"/>
        <pc:sldMkLst>
          <pc:docMk/>
          <pc:sldMk cId="2482959364" sldId="260"/>
        </pc:sldMkLst>
        <pc:spChg chg="mod">
          <ac:chgData name="Anna Radaelli" userId="S::anna.radaelli@hvc.nl::8937faa3-f864-4cae-8d3f-8290b55ecce3" providerId="AD" clId="Web-{1814B9E6-CFD7-48B8-9DFF-C47368D79009}" dt="2023-12-15T11:43:16.584" v="172" actId="1076"/>
          <ac:spMkLst>
            <pc:docMk/>
            <pc:sldMk cId="2482959364" sldId="260"/>
            <ac:spMk id="2" creationId="{82E171B6-00AC-19C0-08C0-697D51316BE8}"/>
          </ac:spMkLst>
        </pc:spChg>
        <pc:spChg chg="del">
          <ac:chgData name="Anna Radaelli" userId="S::anna.radaelli@hvc.nl::8937faa3-f864-4cae-8d3f-8290b55ecce3" providerId="AD" clId="Web-{1814B9E6-CFD7-48B8-9DFF-C47368D79009}" dt="2023-12-15T11:42:38.582" v="159"/>
          <ac:spMkLst>
            <pc:docMk/>
            <pc:sldMk cId="2482959364" sldId="260"/>
            <ac:spMk id="3" creationId="{65247F80-4585-0F80-1608-6A552C0BF5CA}"/>
          </ac:spMkLst>
        </pc:spChg>
        <pc:spChg chg="add mod">
          <ac:chgData name="Anna Radaelli" userId="S::anna.radaelli@hvc.nl::8937faa3-f864-4cae-8d3f-8290b55ecce3" providerId="AD" clId="Web-{1814B9E6-CFD7-48B8-9DFF-C47368D79009}" dt="2023-12-15T11:44:26.492" v="199" actId="1076"/>
          <ac:spMkLst>
            <pc:docMk/>
            <pc:sldMk cId="2482959364" sldId="260"/>
            <ac:spMk id="4" creationId="{C6A625CD-742D-D712-6D87-C0368F3DAEF5}"/>
          </ac:spMkLst>
        </pc:spChg>
        <pc:spChg chg="add">
          <ac:chgData name="Anna Radaelli" userId="S::anna.radaelli@hvc.nl::8937faa3-f864-4cae-8d3f-8290b55ecce3" providerId="AD" clId="Web-{1814B9E6-CFD7-48B8-9DFF-C47368D79009}" dt="2023-12-15T11:42:38.582" v="159"/>
          <ac:spMkLst>
            <pc:docMk/>
            <pc:sldMk cId="2482959364" sldId="260"/>
            <ac:spMk id="8" creationId="{8C790BE2-4E4F-4AAF-81A2-4A6F4885EBE6}"/>
          </ac:spMkLst>
        </pc:spChg>
        <pc:spChg chg="add">
          <ac:chgData name="Anna Radaelli" userId="S::anna.radaelli@hvc.nl::8937faa3-f864-4cae-8d3f-8290b55ecce3" providerId="AD" clId="Web-{1814B9E6-CFD7-48B8-9DFF-C47368D79009}" dt="2023-12-15T11:42:38.582" v="159"/>
          <ac:spMkLst>
            <pc:docMk/>
            <pc:sldMk cId="2482959364" sldId="260"/>
            <ac:spMk id="10" creationId="{D28B54C3-B57B-472A-B96E-1FCB67093DC2}"/>
          </ac:spMkLst>
        </pc:spChg>
        <pc:spChg chg="add">
          <ac:chgData name="Anna Radaelli" userId="S::anna.radaelli@hvc.nl::8937faa3-f864-4cae-8d3f-8290b55ecce3" providerId="AD" clId="Web-{1814B9E6-CFD7-48B8-9DFF-C47368D79009}" dt="2023-12-15T11:42:38.582" v="159"/>
          <ac:spMkLst>
            <pc:docMk/>
            <pc:sldMk cId="2482959364" sldId="260"/>
            <ac:spMk id="12" creationId="{7DB3C429-F8DA-49B9-AF84-21996FCF78B5}"/>
          </ac:spMkLst>
        </pc:spChg>
        <pc:spChg chg="add">
          <ac:chgData name="Anna Radaelli" userId="S::anna.radaelli@hvc.nl::8937faa3-f864-4cae-8d3f-8290b55ecce3" providerId="AD" clId="Web-{1814B9E6-CFD7-48B8-9DFF-C47368D79009}" dt="2023-12-15T11:42:38.582" v="159"/>
          <ac:spMkLst>
            <pc:docMk/>
            <pc:sldMk cId="2482959364" sldId="260"/>
            <ac:spMk id="14" creationId="{E12088DD-B1AD-40E0-8B86-1D87A2CCD9BE}"/>
          </ac:spMkLst>
        </pc:spChg>
        <pc:spChg chg="add">
          <ac:chgData name="Anna Radaelli" userId="S::anna.radaelli@hvc.nl::8937faa3-f864-4cae-8d3f-8290b55ecce3" providerId="AD" clId="Web-{1814B9E6-CFD7-48B8-9DFF-C47368D79009}" dt="2023-12-15T11:42:38.582" v="159"/>
          <ac:spMkLst>
            <pc:docMk/>
            <pc:sldMk cId="2482959364" sldId="260"/>
            <ac:spMk id="16" creationId="{C4C9F2B0-1044-46EB-8AEB-C3BFFDE6C2CC}"/>
          </ac:spMkLst>
        </pc:spChg>
        <pc:spChg chg="add">
          <ac:chgData name="Anna Radaelli" userId="S::anna.radaelli@hvc.nl::8937faa3-f864-4cae-8d3f-8290b55ecce3" providerId="AD" clId="Web-{1814B9E6-CFD7-48B8-9DFF-C47368D79009}" dt="2023-12-15T11:42:38.582" v="159"/>
          <ac:spMkLst>
            <pc:docMk/>
            <pc:sldMk cId="2482959364" sldId="260"/>
            <ac:spMk id="18" creationId="{0C395952-4E26-45A2-8756-2ADFD6E53C6E}"/>
          </ac:spMkLst>
        </pc:spChg>
        <pc:spChg chg="add">
          <ac:chgData name="Anna Radaelli" userId="S::anna.radaelli@hvc.nl::8937faa3-f864-4cae-8d3f-8290b55ecce3" providerId="AD" clId="Web-{1814B9E6-CFD7-48B8-9DFF-C47368D79009}" dt="2023-12-15T11:42:38.582" v="159"/>
          <ac:spMkLst>
            <pc:docMk/>
            <pc:sldMk cId="2482959364" sldId="260"/>
            <ac:spMk id="20" creationId="{4734BADF-9461-4621-B112-2D7BABEA7DD0}"/>
          </ac:spMkLst>
        </pc:spChg>
      </pc:sldChg>
      <pc:sldChg chg="addSp delSp modSp new mod setBg">
        <pc:chgData name="Anna Radaelli" userId="S::anna.radaelli@hvc.nl::8937faa3-f864-4cae-8d3f-8290b55ecce3" providerId="AD" clId="Web-{1814B9E6-CFD7-48B8-9DFF-C47368D79009}" dt="2023-12-15T11:48:02.798" v="233" actId="20577"/>
        <pc:sldMkLst>
          <pc:docMk/>
          <pc:sldMk cId="3674648544" sldId="261"/>
        </pc:sldMkLst>
        <pc:spChg chg="mod">
          <ac:chgData name="Anna Radaelli" userId="S::anna.radaelli@hvc.nl::8937faa3-f864-4cae-8d3f-8290b55ecce3" providerId="AD" clId="Web-{1814B9E6-CFD7-48B8-9DFF-C47368D79009}" dt="2023-12-15T11:46:53.186" v="210" actId="1076"/>
          <ac:spMkLst>
            <pc:docMk/>
            <pc:sldMk cId="3674648544" sldId="261"/>
            <ac:spMk id="2" creationId="{0E388A4D-9DB1-9E7F-DD72-78787D81FC2B}"/>
          </ac:spMkLst>
        </pc:spChg>
        <pc:spChg chg="del">
          <ac:chgData name="Anna Radaelli" userId="S::anna.radaelli@hvc.nl::8937faa3-f864-4cae-8d3f-8290b55ecce3" providerId="AD" clId="Web-{1814B9E6-CFD7-48B8-9DFF-C47368D79009}" dt="2023-12-15T11:44:36.352" v="201"/>
          <ac:spMkLst>
            <pc:docMk/>
            <pc:sldMk cId="3674648544" sldId="261"/>
            <ac:spMk id="3" creationId="{89181F33-BBAE-CE51-78A3-F5F1910A535A}"/>
          </ac:spMkLst>
        </pc:spChg>
        <pc:spChg chg="add mod">
          <ac:chgData name="Anna Radaelli" userId="S::anna.radaelli@hvc.nl::8937faa3-f864-4cae-8d3f-8290b55ecce3" providerId="AD" clId="Web-{1814B9E6-CFD7-48B8-9DFF-C47368D79009}" dt="2023-12-15T11:48:02.798" v="233" actId="20577"/>
          <ac:spMkLst>
            <pc:docMk/>
            <pc:sldMk cId="3674648544" sldId="261"/>
            <ac:spMk id="4" creationId="{3697217A-32B4-EE6D-04E6-13BD2C2FF759}"/>
          </ac:spMkLst>
        </pc:spChg>
        <pc:spChg chg="add">
          <ac:chgData name="Anna Radaelli" userId="S::anna.radaelli@hvc.nl::8937faa3-f864-4cae-8d3f-8290b55ecce3" providerId="AD" clId="Web-{1814B9E6-CFD7-48B8-9DFF-C47368D79009}" dt="2023-12-15T11:44:36.352" v="201"/>
          <ac:spMkLst>
            <pc:docMk/>
            <pc:sldMk cId="3674648544" sldId="261"/>
            <ac:spMk id="8" creationId="{0E30439A-8A5B-46EC-8283-9B6B031D40D0}"/>
          </ac:spMkLst>
        </pc:spChg>
        <pc:spChg chg="add">
          <ac:chgData name="Anna Radaelli" userId="S::anna.radaelli@hvc.nl::8937faa3-f864-4cae-8d3f-8290b55ecce3" providerId="AD" clId="Web-{1814B9E6-CFD7-48B8-9DFF-C47368D79009}" dt="2023-12-15T11:44:36.352" v="201"/>
          <ac:spMkLst>
            <pc:docMk/>
            <pc:sldMk cId="3674648544" sldId="261"/>
            <ac:spMk id="10" creationId="{5CEAD642-85CF-4750-8432-7C80C901F001}"/>
          </ac:spMkLst>
        </pc:spChg>
        <pc:spChg chg="add">
          <ac:chgData name="Anna Radaelli" userId="S::anna.radaelli@hvc.nl::8937faa3-f864-4cae-8d3f-8290b55ecce3" providerId="AD" clId="Web-{1814B9E6-CFD7-48B8-9DFF-C47368D79009}" dt="2023-12-15T11:44:36.352" v="201"/>
          <ac:spMkLst>
            <pc:docMk/>
            <pc:sldMk cId="3674648544" sldId="261"/>
            <ac:spMk id="12" creationId="{FA33EEAE-15D5-4119-8C1E-89D943F911EF}"/>
          </ac:spMkLst>
        </pc:spChg>
        <pc:spChg chg="add">
          <ac:chgData name="Anna Radaelli" userId="S::anna.radaelli@hvc.nl::8937faa3-f864-4cae-8d3f-8290b55ecce3" providerId="AD" clId="Web-{1814B9E6-CFD7-48B8-9DFF-C47368D79009}" dt="2023-12-15T11:44:36.352" v="201"/>
          <ac:spMkLst>
            <pc:docMk/>
            <pc:sldMk cId="3674648544" sldId="261"/>
            <ac:spMk id="14" creationId="{730D8B3B-9B80-4025-B934-26DC7D7CD231}"/>
          </ac:spMkLst>
        </pc:spChg>
        <pc:spChg chg="add">
          <ac:chgData name="Anna Radaelli" userId="S::anna.radaelli@hvc.nl::8937faa3-f864-4cae-8d3f-8290b55ecce3" providerId="AD" clId="Web-{1814B9E6-CFD7-48B8-9DFF-C47368D79009}" dt="2023-12-15T11:44:36.352" v="201"/>
          <ac:spMkLst>
            <pc:docMk/>
            <pc:sldMk cId="3674648544" sldId="261"/>
            <ac:spMk id="16" creationId="{B5A1B09C-1565-46F8-B70F-621C5EB48A09}"/>
          </ac:spMkLst>
        </pc:spChg>
        <pc:spChg chg="add">
          <ac:chgData name="Anna Radaelli" userId="S::anna.radaelli@hvc.nl::8937faa3-f864-4cae-8d3f-8290b55ecce3" providerId="AD" clId="Web-{1814B9E6-CFD7-48B8-9DFF-C47368D79009}" dt="2023-12-15T11:44:36.352" v="201"/>
          <ac:spMkLst>
            <pc:docMk/>
            <pc:sldMk cId="3674648544" sldId="261"/>
            <ac:spMk id="18" creationId="{8C516CC8-80AC-446C-A56E-9F54B7210402}"/>
          </ac:spMkLst>
        </pc:spChg>
        <pc:spChg chg="add">
          <ac:chgData name="Anna Radaelli" userId="S::anna.radaelli@hvc.nl::8937faa3-f864-4cae-8d3f-8290b55ecce3" providerId="AD" clId="Web-{1814B9E6-CFD7-48B8-9DFF-C47368D79009}" dt="2023-12-15T11:44:36.352" v="201"/>
          <ac:spMkLst>
            <pc:docMk/>
            <pc:sldMk cId="3674648544" sldId="261"/>
            <ac:spMk id="20" creationId="{53947E58-F088-49F1-A3D1-DEA690192E84}"/>
          </ac:spMkLst>
        </pc:spChg>
      </pc:sldChg>
    </pc:docChg>
  </pc:docChgLst>
  <pc:docChgLst>
    <pc:chgData name="Anna Radaelli" userId="8937faa3-f864-4cae-8d3f-8290b55ecce3" providerId="ADAL" clId="{C8515F9C-CEC3-DA4B-B610-0B9604E606AE}"/>
    <pc:docChg chg="undo custSel addSld delSld modSld">
      <pc:chgData name="Anna Radaelli" userId="8937faa3-f864-4cae-8d3f-8290b55ecce3" providerId="ADAL" clId="{C8515F9C-CEC3-DA4B-B610-0B9604E606AE}" dt="2023-12-15T18:34:21.391" v="137"/>
      <pc:docMkLst>
        <pc:docMk/>
      </pc:docMkLst>
      <pc:sldChg chg="addSp delSp modSp addAnim delAnim">
        <pc:chgData name="Anna Radaelli" userId="8937faa3-f864-4cae-8d3f-8290b55ecce3" providerId="ADAL" clId="{C8515F9C-CEC3-DA4B-B610-0B9604E606AE}" dt="2023-12-15T18:34:21.391" v="137"/>
        <pc:sldMkLst>
          <pc:docMk/>
          <pc:sldMk cId="3351439039" sldId="256"/>
        </pc:sldMkLst>
        <pc:spChg chg="mod">
          <ac:chgData name="Anna Radaelli" userId="8937faa3-f864-4cae-8d3f-8290b55ecce3" providerId="ADAL" clId="{C8515F9C-CEC3-DA4B-B610-0B9604E606AE}" dt="2023-12-15T12:47:31.491" v="125" actId="14100"/>
          <ac:spMkLst>
            <pc:docMk/>
            <pc:sldMk cId="3351439039" sldId="256"/>
            <ac:spMk id="2" creationId="{00000000-0000-0000-0000-000000000000}"/>
          </ac:spMkLst>
        </pc:spChg>
        <pc:picChg chg="add del mod">
          <ac:chgData name="Anna Radaelli" userId="8937faa3-f864-4cae-8d3f-8290b55ecce3" providerId="ADAL" clId="{C8515F9C-CEC3-DA4B-B610-0B9604E606AE}" dt="2023-12-15T18:33:13.995" v="131" actId="34307"/>
          <ac:picMkLst>
            <pc:docMk/>
            <pc:sldMk cId="3351439039" sldId="256"/>
            <ac:picMk id="4" creationId="{13D74076-C2DE-5E74-7E7F-71A0B02C83B9}"/>
          </ac:picMkLst>
        </pc:picChg>
        <pc:picChg chg="add del mod">
          <ac:chgData name="Anna Radaelli" userId="8937faa3-f864-4cae-8d3f-8290b55ecce3" providerId="ADAL" clId="{C8515F9C-CEC3-DA4B-B610-0B9604E606AE}" dt="2023-12-15T18:33:12.609" v="130" actId="34307"/>
          <ac:picMkLst>
            <pc:docMk/>
            <pc:sldMk cId="3351439039" sldId="256"/>
            <ac:picMk id="5" creationId="{88479ADD-5BDA-2D55-2746-A9578485B1AC}"/>
          </ac:picMkLst>
        </pc:picChg>
        <pc:picChg chg="add del mod">
          <ac:chgData name="Anna Radaelli" userId="8937faa3-f864-4cae-8d3f-8290b55ecce3" providerId="ADAL" clId="{C8515F9C-CEC3-DA4B-B610-0B9604E606AE}" dt="2023-12-15T18:33:10.920" v="129" actId="34307"/>
          <ac:picMkLst>
            <pc:docMk/>
            <pc:sldMk cId="3351439039" sldId="256"/>
            <ac:picMk id="6" creationId="{B130191C-DFEA-9DB0-C2CC-84A8C872CA1A}"/>
          </ac:picMkLst>
        </pc:picChg>
        <pc:picChg chg="add del mod">
          <ac:chgData name="Anna Radaelli" userId="8937faa3-f864-4cae-8d3f-8290b55ecce3" providerId="ADAL" clId="{C8515F9C-CEC3-DA4B-B610-0B9604E606AE}" dt="2023-12-15T18:34:21.391" v="137"/>
          <ac:picMkLst>
            <pc:docMk/>
            <pc:sldMk cId="3351439039" sldId="256"/>
            <ac:picMk id="7" creationId="{56C57731-9E8B-967F-F415-B5A26E772B01}"/>
          </ac:picMkLst>
        </pc:picChg>
      </pc:sldChg>
      <pc:sldChg chg="addSp delSp modSp new mod setBg">
        <pc:chgData name="Anna Radaelli" userId="8937faa3-f864-4cae-8d3f-8290b55ecce3" providerId="ADAL" clId="{C8515F9C-CEC3-DA4B-B610-0B9604E606AE}" dt="2023-12-15T12:46:42.220" v="120" actId="20577"/>
        <pc:sldMkLst>
          <pc:docMk/>
          <pc:sldMk cId="4187976423" sldId="262"/>
        </pc:sldMkLst>
        <pc:spChg chg="mod">
          <ac:chgData name="Anna Radaelli" userId="8937faa3-f864-4cae-8d3f-8290b55ecce3" providerId="ADAL" clId="{C8515F9C-CEC3-DA4B-B610-0B9604E606AE}" dt="2023-12-15T12:43:31.009" v="5" actId="20577"/>
          <ac:spMkLst>
            <pc:docMk/>
            <pc:sldMk cId="4187976423" sldId="262"/>
            <ac:spMk id="2" creationId="{A19FD4CB-2AF7-6FA0-A815-DE19A3450E7C}"/>
          </ac:spMkLst>
        </pc:spChg>
        <pc:spChg chg="add del mod">
          <ac:chgData name="Anna Radaelli" userId="8937faa3-f864-4cae-8d3f-8290b55ecce3" providerId="ADAL" clId="{C8515F9C-CEC3-DA4B-B610-0B9604E606AE}" dt="2023-12-15T12:46:42.220" v="120" actId="20577"/>
          <ac:spMkLst>
            <pc:docMk/>
            <pc:sldMk cId="4187976423" sldId="262"/>
            <ac:spMk id="3" creationId="{0A5BF77D-05E3-E66A-96E3-1910ADFE7411}"/>
          </ac:spMkLst>
        </pc:spChg>
        <pc:spChg chg="add">
          <ac:chgData name="Anna Radaelli" userId="8937faa3-f864-4cae-8d3f-8290b55ecce3" providerId="ADAL" clId="{C8515F9C-CEC3-DA4B-B610-0B9604E606AE}" dt="2023-12-15T12:43:05.507" v="1" actId="26606"/>
          <ac:spMkLst>
            <pc:docMk/>
            <pc:sldMk cId="4187976423" sldId="262"/>
            <ac:spMk id="8" creationId="{09588DA8-065E-4F6F-8EFD-43104AB2E0CF}"/>
          </ac:spMkLst>
        </pc:spChg>
        <pc:spChg chg="add">
          <ac:chgData name="Anna Radaelli" userId="8937faa3-f864-4cae-8d3f-8290b55ecce3" providerId="ADAL" clId="{C8515F9C-CEC3-DA4B-B610-0B9604E606AE}" dt="2023-12-15T12:43:05.507" v="1" actId="26606"/>
          <ac:spMkLst>
            <pc:docMk/>
            <pc:sldMk cId="4187976423" sldId="262"/>
            <ac:spMk id="10" creationId="{C4285719-470E-454C-AF62-8323075F1F5B}"/>
          </ac:spMkLst>
        </pc:spChg>
        <pc:spChg chg="add">
          <ac:chgData name="Anna Radaelli" userId="8937faa3-f864-4cae-8d3f-8290b55ecce3" providerId="ADAL" clId="{C8515F9C-CEC3-DA4B-B610-0B9604E606AE}" dt="2023-12-15T12:43:05.507" v="1" actId="26606"/>
          <ac:spMkLst>
            <pc:docMk/>
            <pc:sldMk cId="4187976423" sldId="262"/>
            <ac:spMk id="12" creationId="{CD9FE4EF-C4D8-49A0-B2FF-81D8DB7D8A24}"/>
          </ac:spMkLst>
        </pc:spChg>
        <pc:spChg chg="add">
          <ac:chgData name="Anna Radaelli" userId="8937faa3-f864-4cae-8d3f-8290b55ecce3" providerId="ADAL" clId="{C8515F9C-CEC3-DA4B-B610-0B9604E606AE}" dt="2023-12-15T12:43:05.507" v="1" actId="26606"/>
          <ac:spMkLst>
            <pc:docMk/>
            <pc:sldMk cId="4187976423" sldId="262"/>
            <ac:spMk id="14" creationId="{4300840D-0A0B-4512-BACA-B439D5B9C57C}"/>
          </ac:spMkLst>
        </pc:spChg>
        <pc:spChg chg="add">
          <ac:chgData name="Anna Radaelli" userId="8937faa3-f864-4cae-8d3f-8290b55ecce3" providerId="ADAL" clId="{C8515F9C-CEC3-DA4B-B610-0B9604E606AE}" dt="2023-12-15T12:43:05.507" v="1" actId="26606"/>
          <ac:spMkLst>
            <pc:docMk/>
            <pc:sldMk cId="4187976423" sldId="262"/>
            <ac:spMk id="16" creationId="{D2B78728-A580-49A7-84F9-6EF6F583ADE0}"/>
          </ac:spMkLst>
        </pc:spChg>
        <pc:spChg chg="add">
          <ac:chgData name="Anna Radaelli" userId="8937faa3-f864-4cae-8d3f-8290b55ecce3" providerId="ADAL" clId="{C8515F9C-CEC3-DA4B-B610-0B9604E606AE}" dt="2023-12-15T12:43:05.507" v="1" actId="26606"/>
          <ac:spMkLst>
            <pc:docMk/>
            <pc:sldMk cId="4187976423" sldId="262"/>
            <ac:spMk id="18" creationId="{38FAA1A1-D861-433F-88FA-1E9D6FD31D11}"/>
          </ac:spMkLst>
        </pc:spChg>
        <pc:spChg chg="add">
          <ac:chgData name="Anna Radaelli" userId="8937faa3-f864-4cae-8d3f-8290b55ecce3" providerId="ADAL" clId="{C8515F9C-CEC3-DA4B-B610-0B9604E606AE}" dt="2023-12-15T12:43:05.507" v="1" actId="26606"/>
          <ac:spMkLst>
            <pc:docMk/>
            <pc:sldMk cId="4187976423" sldId="262"/>
            <ac:spMk id="20" creationId="{8D71EDA1-87BF-4D5D-AB79-F346FD19278A}"/>
          </ac:spMkLst>
        </pc:spChg>
        <pc:graphicFrameChg chg="add del mod ord modGraphic">
          <ac:chgData name="Anna Radaelli" userId="8937faa3-f864-4cae-8d3f-8290b55ecce3" providerId="ADAL" clId="{C8515F9C-CEC3-DA4B-B610-0B9604E606AE}" dt="2023-12-15T12:43:37.850" v="7" actId="3680"/>
          <ac:graphicFrameMkLst>
            <pc:docMk/>
            <pc:sldMk cId="4187976423" sldId="262"/>
            <ac:graphicFrameMk id="4" creationId="{4660B603-AC23-7AC2-5EEE-3CFEA5DA37DD}"/>
          </ac:graphicFrameMkLst>
        </pc:graphicFrameChg>
      </pc:sldChg>
      <pc:sldChg chg="new del">
        <pc:chgData name="Anna Radaelli" userId="8937faa3-f864-4cae-8d3f-8290b55ecce3" providerId="ADAL" clId="{C8515F9C-CEC3-DA4B-B610-0B9604E606AE}" dt="2023-12-15T18:33:19.655" v="133" actId="680"/>
        <pc:sldMkLst>
          <pc:docMk/>
          <pc:sldMk cId="3657917060" sldId="263"/>
        </pc:sldMkLst>
      </pc:sldChg>
    </pc:docChg>
  </pc:docChgLst>
  <pc:docChgLst>
    <pc:chgData name="Anna Radaelli" userId="8937faa3-f864-4cae-8d3f-8290b55ecce3" providerId="ADAL" clId="{631E27CF-6B0F-4F58-B26F-73F7C8887A6C}"/>
    <pc:docChg chg="modSld">
      <pc:chgData name="Anna Radaelli" userId="8937faa3-f864-4cae-8d3f-8290b55ecce3" providerId="ADAL" clId="{631E27CF-6B0F-4F58-B26F-73F7C8887A6C}" dt="2023-12-19T17:11:49.668" v="4"/>
      <pc:docMkLst>
        <pc:docMk/>
      </pc:docMkLst>
      <pc:sldChg chg="addSp delSp modSp mod modTransition modAnim">
        <pc:chgData name="Anna Radaelli" userId="8937faa3-f864-4cae-8d3f-8290b55ecce3" providerId="ADAL" clId="{631E27CF-6B0F-4F58-B26F-73F7C8887A6C}" dt="2023-12-19T17:11:49.668" v="4"/>
        <pc:sldMkLst>
          <pc:docMk/>
          <pc:sldMk cId="3351439039" sldId="256"/>
        </pc:sldMkLst>
        <pc:picChg chg="add del mod">
          <ac:chgData name="Anna Radaelli" userId="8937faa3-f864-4cae-8d3f-8290b55ecce3" providerId="ADAL" clId="{631E27CF-6B0F-4F58-B26F-73F7C8887A6C}" dt="2023-12-19T17:08:24.990" v="3"/>
          <ac:picMkLst>
            <pc:docMk/>
            <pc:sldMk cId="3351439039" sldId="256"/>
            <ac:picMk id="7" creationId="{6739EB95-3BB0-AD3A-FD6E-0C9B7A8FAE83}"/>
          </ac:picMkLst>
        </pc:picChg>
        <pc:picChg chg="add del mod ord">
          <ac:chgData name="Anna Radaelli" userId="8937faa3-f864-4cae-8d3f-8290b55ecce3" providerId="ADAL" clId="{631E27CF-6B0F-4F58-B26F-73F7C8887A6C}" dt="2023-12-19T17:11:49.668" v="4"/>
          <ac:picMkLst>
            <pc:docMk/>
            <pc:sldMk cId="3351439039" sldId="256"/>
            <ac:picMk id="9" creationId="{F8F12F8E-8AA2-CEEF-FD7B-449B06D63448}"/>
          </ac:picMkLst>
        </pc:picChg>
        <pc:picChg chg="add mod">
          <ac:chgData name="Anna Radaelli" userId="8937faa3-f864-4cae-8d3f-8290b55ecce3" providerId="ADAL" clId="{631E27CF-6B0F-4F58-B26F-73F7C8887A6C}" dt="2023-12-19T17:11:49.668" v="4"/>
          <ac:picMkLst>
            <pc:docMk/>
            <pc:sldMk cId="3351439039" sldId="256"/>
            <ac:picMk id="11" creationId="{C1F069F0-A0DD-4BC4-DC64-28AB2C837E4E}"/>
          </ac:picMkLst>
        </pc:picChg>
      </pc:sldChg>
      <pc:sldChg chg="addSp delSp modSp mod modTransition modAnim">
        <pc:chgData name="Anna Radaelli" userId="8937faa3-f864-4cae-8d3f-8290b55ecce3" providerId="ADAL" clId="{631E27CF-6B0F-4F58-B26F-73F7C8887A6C}" dt="2023-12-19T17:11:49.668" v="4"/>
        <pc:sldMkLst>
          <pc:docMk/>
          <pc:sldMk cId="605785635" sldId="257"/>
        </pc:sldMkLst>
        <pc:picChg chg="add del mod">
          <ac:chgData name="Anna Radaelli" userId="8937faa3-f864-4cae-8d3f-8290b55ecce3" providerId="ADAL" clId="{631E27CF-6B0F-4F58-B26F-73F7C8887A6C}" dt="2023-12-19T17:08:24.990" v="3"/>
          <ac:picMkLst>
            <pc:docMk/>
            <pc:sldMk cId="605785635" sldId="257"/>
            <ac:picMk id="6" creationId="{8294A266-6B28-E416-A1EB-B2A9D43C2197}"/>
          </ac:picMkLst>
        </pc:picChg>
        <pc:picChg chg="add del mod ord">
          <ac:chgData name="Anna Radaelli" userId="8937faa3-f864-4cae-8d3f-8290b55ecce3" providerId="ADAL" clId="{631E27CF-6B0F-4F58-B26F-73F7C8887A6C}" dt="2023-12-19T17:11:49.668" v="4"/>
          <ac:picMkLst>
            <pc:docMk/>
            <pc:sldMk cId="605785635" sldId="257"/>
            <ac:picMk id="13" creationId="{1D7C2B5B-7BF4-7D42-4F0B-1ADB73876176}"/>
          </ac:picMkLst>
        </pc:picChg>
        <pc:picChg chg="add mod">
          <ac:chgData name="Anna Radaelli" userId="8937faa3-f864-4cae-8d3f-8290b55ecce3" providerId="ADAL" clId="{631E27CF-6B0F-4F58-B26F-73F7C8887A6C}" dt="2023-12-19T17:11:49.668" v="4"/>
          <ac:picMkLst>
            <pc:docMk/>
            <pc:sldMk cId="605785635" sldId="257"/>
            <ac:picMk id="15" creationId="{BE25C8A6-290E-ADD2-8B47-3B2E62EE5E4B}"/>
          </ac:picMkLst>
        </pc:picChg>
      </pc:sldChg>
      <pc:sldChg chg="addSp modSp modTransition">
        <pc:chgData name="Anna Radaelli" userId="8937faa3-f864-4cae-8d3f-8290b55ecce3" providerId="ADAL" clId="{631E27CF-6B0F-4F58-B26F-73F7C8887A6C}" dt="2023-12-19T17:11:49.668" v="4"/>
        <pc:sldMkLst>
          <pc:docMk/>
          <pc:sldMk cId="1202127194" sldId="258"/>
        </pc:sldMkLst>
        <pc:picChg chg="add mod">
          <ac:chgData name="Anna Radaelli" userId="8937faa3-f864-4cae-8d3f-8290b55ecce3" providerId="ADAL" clId="{631E27CF-6B0F-4F58-B26F-73F7C8887A6C}" dt="2023-12-19T17:11:49.668" v="4"/>
          <ac:picMkLst>
            <pc:docMk/>
            <pc:sldMk cId="1202127194" sldId="258"/>
            <ac:picMk id="9" creationId="{38D277C0-00B6-04B1-2A3D-BCC7D33C7D3D}"/>
          </ac:picMkLst>
        </pc:picChg>
      </pc:sldChg>
      <pc:sldChg chg="addSp modSp modTransition">
        <pc:chgData name="Anna Radaelli" userId="8937faa3-f864-4cae-8d3f-8290b55ecce3" providerId="ADAL" clId="{631E27CF-6B0F-4F58-B26F-73F7C8887A6C}" dt="2023-12-19T17:11:49.668" v="4"/>
        <pc:sldMkLst>
          <pc:docMk/>
          <pc:sldMk cId="435843855" sldId="259"/>
        </pc:sldMkLst>
        <pc:picChg chg="add mod">
          <ac:chgData name="Anna Radaelli" userId="8937faa3-f864-4cae-8d3f-8290b55ecce3" providerId="ADAL" clId="{631E27CF-6B0F-4F58-B26F-73F7C8887A6C}" dt="2023-12-19T17:11:49.668" v="4"/>
          <ac:picMkLst>
            <pc:docMk/>
            <pc:sldMk cId="435843855" sldId="259"/>
            <ac:picMk id="5" creationId="{D44F9CDE-E8B7-DDDA-C842-FB81E1FE8BC2}"/>
          </ac:picMkLst>
        </pc:picChg>
      </pc:sldChg>
      <pc:sldChg chg="addSp modSp modTransition">
        <pc:chgData name="Anna Radaelli" userId="8937faa3-f864-4cae-8d3f-8290b55ecce3" providerId="ADAL" clId="{631E27CF-6B0F-4F58-B26F-73F7C8887A6C}" dt="2023-12-19T17:11:49.668" v="4"/>
        <pc:sldMkLst>
          <pc:docMk/>
          <pc:sldMk cId="2482959364" sldId="260"/>
        </pc:sldMkLst>
        <pc:picChg chg="add mod">
          <ac:chgData name="Anna Radaelli" userId="8937faa3-f864-4cae-8d3f-8290b55ecce3" providerId="ADAL" clId="{631E27CF-6B0F-4F58-B26F-73F7C8887A6C}" dt="2023-12-19T17:11:49.668" v="4"/>
          <ac:picMkLst>
            <pc:docMk/>
            <pc:sldMk cId="2482959364" sldId="260"/>
            <ac:picMk id="5" creationId="{B426BEFE-E9FA-9CC2-37BD-3C2B2C62B737}"/>
          </ac:picMkLst>
        </pc:picChg>
      </pc:sldChg>
      <pc:sldChg chg="addSp modSp modTransition">
        <pc:chgData name="Anna Radaelli" userId="8937faa3-f864-4cae-8d3f-8290b55ecce3" providerId="ADAL" clId="{631E27CF-6B0F-4F58-B26F-73F7C8887A6C}" dt="2023-12-19T17:11:49.668" v="4"/>
        <pc:sldMkLst>
          <pc:docMk/>
          <pc:sldMk cId="3674648544" sldId="261"/>
        </pc:sldMkLst>
        <pc:picChg chg="add mod">
          <ac:chgData name="Anna Radaelli" userId="8937faa3-f864-4cae-8d3f-8290b55ecce3" providerId="ADAL" clId="{631E27CF-6B0F-4F58-B26F-73F7C8887A6C}" dt="2023-12-19T17:11:49.668" v="4"/>
          <ac:picMkLst>
            <pc:docMk/>
            <pc:sldMk cId="3674648544" sldId="261"/>
            <ac:picMk id="5" creationId="{22826357-253A-4F8B-2373-ABAFD72B3564}"/>
          </ac:picMkLst>
        </pc:picChg>
      </pc:sldChg>
      <pc:sldChg chg="addSp modSp modTransition">
        <pc:chgData name="Anna Radaelli" userId="8937faa3-f864-4cae-8d3f-8290b55ecce3" providerId="ADAL" clId="{631E27CF-6B0F-4F58-B26F-73F7C8887A6C}" dt="2023-12-19T17:11:49.668" v="4"/>
        <pc:sldMkLst>
          <pc:docMk/>
          <pc:sldMk cId="4187976423" sldId="262"/>
        </pc:sldMkLst>
        <pc:picChg chg="add mod">
          <ac:chgData name="Anna Radaelli" userId="8937faa3-f864-4cae-8d3f-8290b55ecce3" providerId="ADAL" clId="{631E27CF-6B0F-4F58-B26F-73F7C8887A6C}" dt="2023-12-19T17:11:49.668" v="4"/>
          <ac:picMkLst>
            <pc:docMk/>
            <pc:sldMk cId="4187976423" sldId="262"/>
            <ac:picMk id="5" creationId="{8C9AE5CA-04A0-6481-AA4C-57A0A14306A6}"/>
          </ac:picMkLst>
        </pc:picChg>
      </pc:sldChg>
    </pc:docChg>
  </pc:docChgLst>
</pc:chgInfo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29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67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11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91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495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811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831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78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60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3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9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19.12.2023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054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83365" y="1021031"/>
            <a:ext cx="8222510" cy="26590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de-DE" sz="4800">
                <a:solidFill>
                  <a:srgbClr val="FFFFFF"/>
                </a:solidFill>
                <a:ea typeface="Calibri Light"/>
                <a:cs typeface="Calibri Light"/>
              </a:rPr>
              <a:t>Autonome voertuigen en drones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931874" y="4797188"/>
            <a:ext cx="6051236" cy="12418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de-DE">
                <a:solidFill>
                  <a:srgbClr val="FFFFFF"/>
                </a:solidFill>
                <a:ea typeface="Calibri" panose="020F0502020204030204"/>
                <a:cs typeface="Calibri" panose="020F0502020204030204"/>
              </a:rPr>
              <a:t>Anna </a:t>
            </a:r>
            <a:r>
              <a:rPr lang="de-DE" err="1">
                <a:solidFill>
                  <a:srgbClr val="FFFFFF"/>
                </a:solidFill>
                <a:ea typeface="Calibri" panose="020F0502020204030204"/>
                <a:cs typeface="Calibri" panose="020F0502020204030204"/>
              </a:rPr>
              <a:t>Radaelli</a:t>
            </a:r>
            <a:r>
              <a:rPr lang="de-DE">
                <a:solidFill>
                  <a:srgbClr val="FFFFFF"/>
                </a:solidFill>
                <a:ea typeface="Calibri" panose="020F0502020204030204"/>
                <a:cs typeface="Calibri" panose="020F0502020204030204"/>
              </a:rPr>
              <a:t> 6v2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1F069F0-A0DD-4BC4-DC64-28AB2C837E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51439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95"/>
    </mc:Choice>
    <mc:Fallback>
      <p:transition spd="slow" advTm="178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5E4D662-5A8C-807C-B367-E40AFAD4D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138" y="710127"/>
            <a:ext cx="4744385" cy="58788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800" err="1">
                <a:solidFill>
                  <a:srgbClr val="FFFFFF"/>
                </a:solidFill>
                <a:ea typeface="Calibri Light"/>
                <a:cs typeface="Calibri Light"/>
              </a:rPr>
              <a:t>Positieve</a:t>
            </a:r>
            <a:r>
              <a:rPr lang="en-US" sz="4800">
                <a:solidFill>
                  <a:srgbClr val="FFFFFF"/>
                </a:solidFill>
                <a:ea typeface="Calibri Light"/>
                <a:cs typeface="Calibri Light"/>
              </a:rPr>
              <a:t> </a:t>
            </a:r>
            <a:r>
              <a:rPr lang="en-US" sz="4800" err="1">
                <a:solidFill>
                  <a:srgbClr val="FFFFFF"/>
                </a:solidFill>
                <a:ea typeface="Calibri Light"/>
                <a:cs typeface="Calibri Light"/>
              </a:rPr>
              <a:t>aspecten</a:t>
            </a:r>
            <a:endParaRPr lang="en-US" sz="4800" kern="1200" err="1">
              <a:solidFill>
                <a:srgbClr val="FFFFFF"/>
              </a:solidFill>
              <a:latin typeface="+mj-lt"/>
              <a:ea typeface="Calibri Light"/>
              <a:cs typeface="Calibri Ligh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011EB0A5-F584-240B-D5D7-B470988B1A88}"/>
              </a:ext>
            </a:extLst>
          </p:cNvPr>
          <p:cNvSpPr txBox="1"/>
          <p:nvPr/>
        </p:nvSpPr>
        <p:spPr>
          <a:xfrm>
            <a:off x="1273629" y="2656113"/>
            <a:ext cx="376645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Veiligheid</a:t>
            </a:r>
          </a:p>
          <a:p>
            <a:pPr marL="457200" indent="-45720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Toegankelijkheid</a:t>
            </a:r>
          </a:p>
          <a:p>
            <a:pPr marL="457200" indent="-45720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milieuvriendelijk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E25C8A6-290E-ADD2-8B47-3B2E62EE5E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05785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46"/>
    </mc:Choice>
    <mc:Fallback>
      <p:transition spd="slow" advTm="38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44EA2B-BA80-1316-6AAB-FF664FB65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7150" y="692949"/>
            <a:ext cx="5175913" cy="10238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err="1">
                <a:solidFill>
                  <a:srgbClr val="FFFFFF"/>
                </a:solidFill>
                <a:ea typeface="Calibri Light"/>
                <a:cs typeface="Calibri Light"/>
              </a:rPr>
              <a:t>Negatieve</a:t>
            </a:r>
            <a:r>
              <a:rPr lang="en-US" sz="4800">
                <a:solidFill>
                  <a:srgbClr val="FFFFFF"/>
                </a:solidFill>
                <a:ea typeface="Calibri Light"/>
                <a:cs typeface="Calibri Light"/>
              </a:rPr>
              <a:t> </a:t>
            </a:r>
            <a:r>
              <a:rPr lang="en-US" sz="4800" err="1">
                <a:solidFill>
                  <a:srgbClr val="FFFFFF"/>
                </a:solidFill>
                <a:ea typeface="Calibri Light"/>
                <a:cs typeface="Calibri Light"/>
              </a:rPr>
              <a:t>aspecten</a:t>
            </a:r>
            <a:endParaRPr lang="en-US" sz="4800" kern="1200" err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5E803179-C34A-3016-92A1-467753308740}"/>
              </a:ext>
            </a:extLst>
          </p:cNvPr>
          <p:cNvSpPr txBox="1"/>
          <p:nvPr/>
        </p:nvSpPr>
        <p:spPr>
          <a:xfrm>
            <a:off x="1393371" y="2645228"/>
            <a:ext cx="401682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Werkgelegenheid verminderen</a:t>
            </a:r>
          </a:p>
          <a:p>
            <a:pPr marL="285750" indent="-28575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Fouten in sensoren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8D277C0-00B6-04B1-2A3D-BCC7D33C7D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02127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26"/>
    </mc:Choice>
    <mc:Fallback>
      <p:transition spd="slow" advTm="23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70C640C-C473-8B4B-7A60-F99EE1685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2608" y="644812"/>
            <a:ext cx="5072245" cy="8083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err="1">
                <a:solidFill>
                  <a:srgbClr val="FFFFFF"/>
                </a:solidFill>
                <a:ea typeface="Calibri Light"/>
                <a:cs typeface="Calibri Light"/>
              </a:rPr>
              <a:t>Juridische</a:t>
            </a:r>
            <a:r>
              <a:rPr lang="en-US" sz="4800">
                <a:solidFill>
                  <a:srgbClr val="FFFFFF"/>
                </a:solidFill>
                <a:ea typeface="Calibri Light"/>
                <a:cs typeface="Calibri Light"/>
              </a:rPr>
              <a:t> </a:t>
            </a:r>
            <a:r>
              <a:rPr lang="en-US" sz="4800" err="1">
                <a:solidFill>
                  <a:srgbClr val="FFFFFF"/>
                </a:solidFill>
                <a:ea typeface="Calibri Light"/>
                <a:cs typeface="Calibri Light"/>
              </a:rPr>
              <a:t>aspecten</a:t>
            </a:r>
            <a:endParaRPr lang="en-US" sz="4800" kern="1200" err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5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5F0E3847-A1B7-4967-482E-C343F6A222C9}"/>
              </a:ext>
            </a:extLst>
          </p:cNvPr>
          <p:cNvSpPr txBox="1"/>
          <p:nvPr/>
        </p:nvSpPr>
        <p:spPr>
          <a:xfrm>
            <a:off x="1426029" y="2873828"/>
            <a:ext cx="557348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Aansprakelijkheid</a:t>
            </a:r>
            <a:endParaRPr lang="nl-NL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Beperkte gebieden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4F9CDE-E8B7-DDDA-C842-FB81E1FE8B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35843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15"/>
    </mc:Choice>
    <mc:Fallback>
      <p:transition spd="slow" advTm="26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E171B6-00AC-19C0-08C0-697D51316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0807" y="747377"/>
            <a:ext cx="4337713" cy="9041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  <a:ea typeface="Calibri Light"/>
                <a:cs typeface="Calibri Light"/>
              </a:rPr>
              <a:t>Privacy </a:t>
            </a:r>
            <a:r>
              <a:rPr lang="en-US" sz="4800" err="1">
                <a:solidFill>
                  <a:srgbClr val="FFFFFF"/>
                </a:solidFill>
                <a:ea typeface="Calibri Light"/>
                <a:cs typeface="Calibri Light"/>
              </a:rPr>
              <a:t>kwesties</a:t>
            </a:r>
            <a:endParaRPr lang="en-US" sz="4800" kern="1200" err="1">
              <a:solidFill>
                <a:srgbClr val="FFFFFF"/>
              </a:solidFill>
              <a:latin typeface="+mj-lt"/>
              <a:ea typeface="Calibri Light"/>
              <a:cs typeface="Calibri Light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6A625CD-742D-D712-6D87-C0368F3DAEF5}"/>
              </a:ext>
            </a:extLst>
          </p:cNvPr>
          <p:cNvSpPr txBox="1"/>
          <p:nvPr/>
        </p:nvSpPr>
        <p:spPr>
          <a:xfrm>
            <a:off x="1219200" y="2895600"/>
            <a:ext cx="4985657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Hackers</a:t>
            </a:r>
          </a:p>
          <a:p>
            <a:pPr marL="457200" indent="-45720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Criminaliteit verminderen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426BEFE-E9FA-9CC2-37BD-3C2B2C62B7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82959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79"/>
    </mc:Choice>
    <mc:Fallback>
      <p:transition spd="slow" advTm="39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388A4D-9DB1-9E7F-DD72-78787D81F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0836" y="677470"/>
            <a:ext cx="4647703" cy="69949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err="1">
                <a:solidFill>
                  <a:srgbClr val="FFFFFF"/>
                </a:solidFill>
                <a:ea typeface="Calibri Light"/>
                <a:cs typeface="Calibri Light"/>
              </a:rPr>
              <a:t>Culturele</a:t>
            </a:r>
            <a:r>
              <a:rPr lang="en-US" sz="4800">
                <a:solidFill>
                  <a:srgbClr val="FFFFFF"/>
                </a:solidFill>
                <a:ea typeface="Calibri Light"/>
                <a:cs typeface="Calibri Light"/>
              </a:rPr>
              <a:t> </a:t>
            </a:r>
            <a:r>
              <a:rPr lang="en-US" sz="4800" err="1">
                <a:solidFill>
                  <a:srgbClr val="FFFFFF"/>
                </a:solidFill>
                <a:ea typeface="Calibri Light"/>
                <a:cs typeface="Calibri Light"/>
              </a:rPr>
              <a:t>kwesties</a:t>
            </a:r>
            <a:endParaRPr lang="en-US" sz="4800" kern="1200" err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697217A-32B4-EE6D-04E6-13BD2C2FF759}"/>
              </a:ext>
            </a:extLst>
          </p:cNvPr>
          <p:cNvSpPr txBox="1"/>
          <p:nvPr/>
        </p:nvSpPr>
        <p:spPr>
          <a:xfrm>
            <a:off x="2873829" y="2231571"/>
            <a:ext cx="5203371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Symbolieke betekenissen</a:t>
            </a:r>
          </a:p>
          <a:p>
            <a:pPr marL="457200" indent="-457200">
              <a:buFont typeface="Arial"/>
              <a:buChar char="•"/>
            </a:pPr>
            <a:r>
              <a:rPr lang="nl-NL" sz="3200">
                <a:solidFill>
                  <a:schemeClr val="bg1"/>
                </a:solidFill>
                <a:ea typeface="Calibri"/>
                <a:cs typeface="Calibri"/>
              </a:rPr>
              <a:t>Wantrouwen</a:t>
            </a:r>
          </a:p>
          <a:p>
            <a:endParaRPr lang="nl-NL" sz="3200">
              <a:solidFill>
                <a:schemeClr val="bg1"/>
              </a:solidFill>
              <a:ea typeface="Calibri"/>
              <a:cs typeface="Calibri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2826357-253A-4F8B-2373-ABAFD72B35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74648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81"/>
    </mc:Choice>
    <mc:Fallback>
      <p:transition spd="slow" advTm="25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9FD4CB-2AF7-6FA0-A815-DE19A3450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nl-NL" sz="4000">
                <a:solidFill>
                  <a:srgbClr val="FFFFFF"/>
                </a:solidFill>
              </a:rPr>
              <a:t>Slot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5BF77D-05E3-E66A-96E3-1910ADFE7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nl-NL" sz="3200"/>
              <a:t>Veiligheid</a:t>
            </a:r>
          </a:p>
          <a:p>
            <a:r>
              <a:rPr lang="nl-NL" sz="3200"/>
              <a:t>Toegankelijkheid</a:t>
            </a:r>
          </a:p>
          <a:p>
            <a:r>
              <a:rPr lang="nl-NL" sz="3200"/>
              <a:t>Criminaliteit verminderen</a:t>
            </a:r>
          </a:p>
          <a:p>
            <a:r>
              <a:rPr lang="nl-NL" sz="3200"/>
              <a:t>Milieuvriendelijk</a:t>
            </a:r>
          </a:p>
          <a:p>
            <a:r>
              <a:rPr lang="nl-NL" sz="3200"/>
              <a:t>Hackers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C9AE5CA-04A0-6481-AA4C-57A0A14306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87976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78"/>
    </mc:Choice>
    <mc:Fallback>
      <p:transition spd="slow" advTm="28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Kantoorthema</vt:lpstr>
      <vt:lpstr>Autonome voertuigen en drones</vt:lpstr>
      <vt:lpstr>Positieve aspecten</vt:lpstr>
      <vt:lpstr>Negatieve aspecten</vt:lpstr>
      <vt:lpstr>Juridische aspecten</vt:lpstr>
      <vt:lpstr>Privacy kwesties</vt:lpstr>
      <vt:lpstr>Culturele kwesties</vt:lpstr>
      <vt:lpstr>Slot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Radaelli, Alessio</dc:creator>
  <cp:revision>1</cp:revision>
  <dcterms:created xsi:type="dcterms:W3CDTF">2023-12-15T11:29:50Z</dcterms:created>
  <dcterms:modified xsi:type="dcterms:W3CDTF">2023-12-19T17:20:25Z</dcterms:modified>
</cp:coreProperties>
</file>

<file path=docProps/thumbnail.jpeg>
</file>